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2" y="4638900"/>
            <a:ext cx="2457450" cy="2219325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339752" y="894610"/>
          <a:ext cx="4539869" cy="950214"/>
        </p:xfrm>
        <a:graphic>
          <a:graphicData uri="http://schemas.openxmlformats.org/drawingml/2006/table">
            <a:tbl>
              <a:tblPr/>
              <a:tblGrid>
                <a:gridCol w="453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6000" b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R E P O R T</a:t>
                      </a:r>
                      <a:endParaRPr lang="pt-BR" sz="6000" b="1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043609" y="2420888"/>
          <a:ext cx="7080446" cy="1110680"/>
        </p:xfrm>
        <a:graphic>
          <a:graphicData uri="http://schemas.openxmlformats.org/drawingml/2006/table">
            <a:tbl>
              <a:tblPr/>
              <a:tblGrid>
                <a:gridCol w="71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44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53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과제물 주제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3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043608" y="4077072"/>
          <a:ext cx="7128792" cy="1872209"/>
        </p:xfrm>
        <a:graphic>
          <a:graphicData uri="http://schemas.openxmlformats.org/drawingml/2006/table">
            <a:tbl>
              <a:tblPr/>
              <a:tblGrid>
                <a:gridCol w="1412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5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23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57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61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9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성 명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학습과정명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 번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강사명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8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전공명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학급명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광고학</a:t>
                      </a:r>
                      <a:r>
                        <a:rPr lang="en-US" altLang="ko-KR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취득점수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강사확인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" name="그림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67322" y="228600"/>
            <a:ext cx="1313466" cy="7223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30</Words>
  <Application>Microsoft Office PowerPoint</Application>
  <PresentationFormat>화면 슬라이드 쇼(4:3)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굴림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이형열</dc:creator>
  <cp:lastModifiedBy>duica</cp:lastModifiedBy>
  <cp:revision>5</cp:revision>
  <dcterms:created xsi:type="dcterms:W3CDTF">2017-02-24T02:12:16Z</dcterms:created>
  <dcterms:modified xsi:type="dcterms:W3CDTF">2021-12-24T05:50:55Z</dcterms:modified>
</cp:coreProperties>
</file>