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2" y="4638900"/>
            <a:ext cx="2457450" cy="221932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043609" y="2420888"/>
          <a:ext cx="7080446" cy="1110680"/>
        </p:xfrm>
        <a:graphic>
          <a:graphicData uri="http://schemas.openxmlformats.org/drawingml/2006/table">
            <a:tbl>
              <a:tblPr/>
              <a:tblGrid>
                <a:gridCol w="71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4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3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3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043608" y="4077072"/>
          <a:ext cx="7128792" cy="1872209"/>
        </p:xfrm>
        <a:graphic>
          <a:graphicData uri="http://schemas.openxmlformats.org/drawingml/2006/table">
            <a:tbl>
              <a:tblPr/>
              <a:tblGrid>
                <a:gridCol w="1412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3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5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61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8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심리학</a:t>
                      </a:r>
                      <a:r>
                        <a:rPr lang="en-US" altLang="ko-KR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주말</a:t>
                      </a:r>
                      <a:r>
                        <a:rPr lang="en-US" altLang="ko-KR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취득점수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그림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15667" y="189340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34</Words>
  <Application>Microsoft Office PowerPoint</Application>
  <PresentationFormat>화면 슬라이드 쇼(4:3)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7</cp:revision>
  <dcterms:created xsi:type="dcterms:W3CDTF">2017-02-24T02:12:16Z</dcterms:created>
  <dcterms:modified xsi:type="dcterms:W3CDTF">2021-12-24T05:52:57Z</dcterms:modified>
</cp:coreProperties>
</file>