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4058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971600" y="5548033"/>
          <a:ext cx="7272807" cy="977311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광고학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87674" y="228600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</Words>
  <Application>Microsoft Office PowerPoint</Application>
  <PresentationFormat>화면 슬라이드 쇼(4:3)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9</cp:revision>
  <dcterms:created xsi:type="dcterms:W3CDTF">2017-02-24T02:12:16Z</dcterms:created>
  <dcterms:modified xsi:type="dcterms:W3CDTF">2021-12-24T05:51:07Z</dcterms:modified>
</cp:coreProperties>
</file>