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91AA-CA27-4A77-B37B-03FE15452DBB}" type="datetimeFigureOut">
              <a:rPr lang="ko-KR" altLang="en-US" smtClean="0"/>
              <a:pPr/>
              <a:t>2021-12-24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4040-8907-4491-9719-6AC2322DA83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꽃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12" y="4638900"/>
            <a:ext cx="2457450" cy="221932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2339752" y="894610"/>
          <a:ext cx="4539869" cy="950214"/>
        </p:xfrm>
        <a:graphic>
          <a:graphicData uri="http://schemas.openxmlformats.org/drawingml/2006/table">
            <a:tbl>
              <a:tblPr/>
              <a:tblGrid>
                <a:gridCol w="453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6000" b="1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</a:rPr>
                        <a:t>R E P O R T</a:t>
                      </a:r>
                      <a:endParaRPr lang="pt-BR" sz="6000" b="1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64770" marR="64770" marT="17907" marB="17907" anchor="ctr">
                    <a:lnL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6736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1043609" y="2420888"/>
          <a:ext cx="7080446" cy="1110680"/>
        </p:xfrm>
        <a:graphic>
          <a:graphicData uri="http://schemas.openxmlformats.org/drawingml/2006/table">
            <a:tbl>
              <a:tblPr/>
              <a:tblGrid>
                <a:gridCol w="717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44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과제물 주제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4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차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43608" y="4077072"/>
          <a:ext cx="7128792" cy="1872209"/>
        </p:xfrm>
        <a:graphic>
          <a:graphicData uri="http://schemas.openxmlformats.org/drawingml/2006/table">
            <a:tbl>
              <a:tblPr/>
              <a:tblGrid>
                <a:gridCol w="1412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5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23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61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성 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학습과정명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9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 번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강사명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3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전공명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학급명</a:t>
                      </a:r>
                    </a:p>
                  </a:txBody>
                  <a:tcPr marL="61609" marR="61609" marT="17033" marB="17033" anchor="ctr">
                    <a:lnL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행정학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주말</a:t>
                      </a:r>
                      <a:r>
                        <a:rPr lang="en-US" altLang="ko-KR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전공</a:t>
                      </a:r>
                      <a:endParaRPr lang="ko-KR" alt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1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취득점수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/ </a:t>
                      </a:r>
                    </a:p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교 </a:t>
                      </a:r>
                      <a:r>
                        <a:rPr lang="en-US" altLang="ko-KR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· </a:t>
                      </a:r>
                      <a:r>
                        <a:rPr lang="ko-KR" altLang="en-US" sz="1200" b="1">
                          <a:solidFill>
                            <a:srgbClr val="000000"/>
                          </a:solidFill>
                          <a:latin typeface="+mn-ea"/>
                          <a:ea typeface="+mn-ea"/>
                        </a:rPr>
                        <a:t>강사확인</a:t>
                      </a: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61609" marR="61609" marT="17033" marB="17033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238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" name="그림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322" y="379809"/>
            <a:ext cx="1313466" cy="7223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33</Words>
  <Application>Microsoft Office PowerPoint</Application>
  <PresentationFormat>화면 슬라이드 쇼(4:3)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굴림</vt:lpstr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이형열</dc:creator>
  <cp:lastModifiedBy>duica</cp:lastModifiedBy>
  <cp:revision>5</cp:revision>
  <dcterms:created xsi:type="dcterms:W3CDTF">2017-02-24T02:12:16Z</dcterms:created>
  <dcterms:modified xsi:type="dcterms:W3CDTF">2021-12-24T05:48:47Z</dcterms:modified>
</cp:coreProperties>
</file>